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72" r:id="rId3"/>
    <p:sldId id="258" r:id="rId4"/>
    <p:sldId id="259" r:id="rId5"/>
    <p:sldId id="273" r:id="rId6"/>
    <p:sldId id="260" r:id="rId7"/>
    <p:sldId id="261" r:id="rId8"/>
    <p:sldId id="262" r:id="rId9"/>
    <p:sldId id="275" r:id="rId10"/>
    <p:sldId id="276" r:id="rId11"/>
    <p:sldId id="277" r:id="rId12"/>
    <p:sldId id="278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302"/>
    <a:srgbClr val="C8A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ug-veda.ru/articles/Information/picts/articles/honey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077200" cy="32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0" i="1" dirty="0" smtClean="0"/>
              <a:t>МАДОУ ЦРР – Детский сад №2</a:t>
            </a:r>
            <a:br>
              <a:rPr lang="ru-RU" sz="4800" b="0" i="1" dirty="0" smtClean="0"/>
            </a:br>
            <a:r>
              <a:rPr lang="ru-RU" sz="6000" b="0" i="1" dirty="0" smtClean="0"/>
              <a:t>              </a:t>
            </a:r>
            <a:r>
              <a:rPr lang="ru-RU" sz="6000" b="0" i="1" dirty="0" smtClean="0">
                <a:solidFill>
                  <a:srgbClr val="D44302"/>
                </a:solidFill>
              </a:rPr>
              <a:t>ПРОЕКТ</a:t>
            </a:r>
            <a:r>
              <a:rPr lang="ru-RU" sz="6000" b="0" i="1" dirty="0" smtClean="0"/>
              <a:t/>
            </a:r>
            <a:br>
              <a:rPr lang="ru-RU" sz="6000" b="0" i="1" dirty="0" smtClean="0"/>
            </a:br>
            <a:r>
              <a:rPr lang="ru-RU" sz="6000" b="0" i="1" dirty="0" smtClean="0"/>
              <a:t>     </a:t>
            </a:r>
            <a:r>
              <a:rPr lang="ru-RU" sz="4800" b="0" i="1" dirty="0" smtClean="0">
                <a:solidFill>
                  <a:srgbClr val="D44302"/>
                </a:solidFill>
              </a:rPr>
              <a:t>«Медовое путешествие»</a:t>
            </a:r>
            <a:endParaRPr lang="ru-RU" sz="6000" b="0" i="1" dirty="0">
              <a:solidFill>
                <a:srgbClr val="D4430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ru-RU" sz="4800" b="1" dirty="0" smtClean="0">
                <a:solidFill>
                  <a:srgbClr val="D44302"/>
                </a:solidFill>
              </a:rPr>
              <a:t>Автор: Фирсов Егор, 6 лет</a:t>
            </a:r>
          </a:p>
          <a:p>
            <a:pPr algn="l"/>
            <a:r>
              <a:rPr lang="ru-RU" sz="4800" b="1" dirty="0" smtClean="0">
                <a:solidFill>
                  <a:srgbClr val="D44302"/>
                </a:solidFill>
              </a:rPr>
              <a:t>Руководитель: </a:t>
            </a:r>
            <a:r>
              <a:rPr lang="ru-RU" sz="4800" b="1" dirty="0" err="1" smtClean="0">
                <a:solidFill>
                  <a:srgbClr val="D44302"/>
                </a:solidFill>
              </a:rPr>
              <a:t>Русанова</a:t>
            </a:r>
            <a:r>
              <a:rPr lang="ru-RU" sz="4800" b="1" dirty="0" smtClean="0">
                <a:solidFill>
                  <a:srgbClr val="D44302"/>
                </a:solidFill>
              </a:rPr>
              <a:t> Галина Витальевна, воспитатель</a:t>
            </a:r>
            <a:endParaRPr lang="ru-RU" sz="4800" b="1" dirty="0">
              <a:solidFill>
                <a:srgbClr val="D4430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59952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Опыт: «определение натуральности меда с помощью йода»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447800"/>
            <a:ext cx="68643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3752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Опыт: «определение натуральности меда </a:t>
            </a:r>
            <a:br>
              <a:rPr lang="ru-RU" sz="2400" b="1" dirty="0" smtClean="0"/>
            </a:br>
            <a:r>
              <a:rPr lang="ru-RU" sz="2400" b="1" dirty="0" smtClean="0"/>
              <a:t>с помощью уксуса»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7" y="1071349"/>
            <a:ext cx="44926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960" y="2822575"/>
            <a:ext cx="44450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Опыт: «Настоящий мед  тянется струйкой»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63" y="1082031"/>
            <a:ext cx="4495800" cy="41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748087"/>
            <a:ext cx="418147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презентация\ТОРТ\IMG_08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24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настя\Desktop\презентация\ТОРТ\IMG_08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25649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esktop\презентация\Печенье\IMG_0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0057"/>
            <a:ext cx="479420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настя\Desktop\презентация\Печенье\IMG_11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7244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я\Desktop\презентация\ТОРТ\S7004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39000" cy="571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стя\Desktop\презентация\Печенье\P1060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267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стя\Desktop\Новая папка\Печенье\P10605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67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еде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6209">
            <a:off x="1465818" y="1242752"/>
            <a:ext cx="6081466" cy="478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581400"/>
            <a:ext cx="8839200" cy="2209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Спасибо</a:t>
            </a:r>
            <a:br>
              <a:rPr lang="ru-RU" sz="5400" dirty="0" smtClean="0">
                <a:solidFill>
                  <a:srgbClr val="FFC00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за внимание!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4" y="408296"/>
            <a:ext cx="309372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3429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44302"/>
                </a:solidFill>
              </a:rPr>
              <a:t>      </a:t>
            </a:r>
            <a:r>
              <a:rPr lang="ru-RU" sz="4900" dirty="0" smtClean="0">
                <a:solidFill>
                  <a:srgbClr val="D44302"/>
                </a:solidFill>
              </a:rPr>
              <a:t>Гипотезы:</a:t>
            </a:r>
            <a:br>
              <a:rPr lang="ru-RU" sz="4900" dirty="0" smtClean="0">
                <a:solidFill>
                  <a:srgbClr val="D4430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легко ли получить мед?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нужен ли мед людям?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9876">
            <a:off x="1589205" y="1210766"/>
            <a:ext cx="6064504" cy="459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876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96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u-mama.ru/files/i/img/news/00001_1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390525"/>
            <a:ext cx="5981700" cy="607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152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стя\Desktop\презентация\Мед1\S7004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1628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u-mama.ru/files/i/img/news/00001_1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419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астя\Desktop\презентация\Мед1\S7004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554583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Опыт: «Натуральный мед растворяется в воде»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59036"/>
            <a:ext cx="6705600" cy="541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58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МАДОУ ЦРР – Детский сад №2               ПРОЕКТ      «Медовое путешествие»</vt:lpstr>
      <vt:lpstr>      Гипотезы:  - легко ли получить мед?  - нужен ли мед людям?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Опыт: «Натуральный мед растворяется в воде»</vt:lpstr>
      <vt:lpstr>Опыт: «определение натуральности меда с помощью йода»</vt:lpstr>
      <vt:lpstr>Опыт: «определение натуральности меда  с помощью уксуса»</vt:lpstr>
      <vt:lpstr>Опыт: «Настоящий мед  тянется струйкой»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– Детский сад №2</dc:title>
  <dc:creator>настя</dc:creator>
  <cp:lastModifiedBy>ASUS4</cp:lastModifiedBy>
  <cp:revision>28</cp:revision>
  <dcterms:created xsi:type="dcterms:W3CDTF">2012-01-24T12:25:55Z</dcterms:created>
  <dcterms:modified xsi:type="dcterms:W3CDTF">2012-02-21T10:52:14Z</dcterms:modified>
</cp:coreProperties>
</file>