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МАДОУ ЦРР –детский сад №2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«Пыль – польза или вред»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50064"/>
            <a:ext cx="7579568" cy="48913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Автор: Левченко Дима,  </a:t>
            </a:r>
            <a:r>
              <a:rPr lang="ru-RU" dirty="0"/>
              <a:t>6 </a:t>
            </a:r>
            <a:r>
              <a:rPr lang="ru-RU" dirty="0" smtClean="0"/>
              <a:t>лет</a:t>
            </a:r>
            <a:endParaRPr lang="ru-RU" dirty="0"/>
          </a:p>
          <a:p>
            <a:r>
              <a:rPr lang="ru-RU" dirty="0" smtClean="0"/>
              <a:t>Руководитель проекта: </a:t>
            </a:r>
            <a:r>
              <a:rPr lang="ru-RU" dirty="0" err="1" smtClean="0"/>
              <a:t>Шелашская</a:t>
            </a:r>
            <a:r>
              <a:rPr lang="ru-RU" dirty="0" smtClean="0"/>
              <a:t> Оксана Евгеньевна, воспитатель</a:t>
            </a:r>
          </a:p>
          <a:p>
            <a:r>
              <a:rPr lang="ru-RU" dirty="0"/>
              <a:t>г</a:t>
            </a:r>
            <a:r>
              <a:rPr lang="ru-RU" dirty="0" smtClean="0"/>
              <a:t>. Усть-Лабинск. 2013г.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294702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27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Дождевая – это мелкие капельки воды.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C:\Documents and Settings\Admin.MICROSOF-388C75\Рабочий стол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00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5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домашняя пыль -это</a:t>
            </a:r>
            <a:endParaRPr lang="ru-RU" dirty="0"/>
          </a:p>
        </p:txBody>
      </p:sp>
      <p:pic>
        <p:nvPicPr>
          <p:cNvPr id="4" name="Объект 3" descr="C:\Documents and Settings\Admin.MICROSOF-388C75\Рабочий стол\x_c432d7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92796"/>
            <a:ext cx="3312368" cy="1800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.MICROSOF-388C75\Рабочий стол\Летние-детские-прически-для-мальчиков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304256" cy="244827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.MICROSOF-388C75\Рабочий стол\999bbf30d3c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535" y="3372705"/>
            <a:ext cx="3295650" cy="2044065"/>
          </a:xfrm>
          <a:prstGeom prst="cloud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.MICROSOF-388C75\Рабочий стол\kotenok-300x18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2587781" cy="1944216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.MICROSOF-388C75\Мои документы\Downloads\f172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1391" y="4653136"/>
            <a:ext cx="2609081" cy="15972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8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Пылевые клещи</a:t>
            </a:r>
            <a:endParaRPr lang="ru-RU" dirty="0"/>
          </a:p>
        </p:txBody>
      </p:sp>
      <p:pic>
        <p:nvPicPr>
          <p:cNvPr id="4" name="Объект 3" descr="C:\Documents and Settings\Admin.MICROSOF-388C75\Рабочий стол\imag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832648" cy="479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3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ОПЫТ: «Как пыль проникает в дом»</a:t>
            </a:r>
            <a:endParaRPr lang="ru-RU" dirty="0"/>
          </a:p>
        </p:txBody>
      </p:sp>
      <p:pic>
        <p:nvPicPr>
          <p:cNvPr id="4" name="Объект 3" descr="J:\опыт\DSC048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822" y="3645024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01MSDCF\DSC05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53" y="1412776"/>
            <a:ext cx="42005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3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: «В какой комнате нашего дома больше пыли?»</a:t>
            </a:r>
            <a:endParaRPr lang="ru-RU" dirty="0"/>
          </a:p>
        </p:txBody>
      </p:sp>
      <p:pic>
        <p:nvPicPr>
          <p:cNvPr id="4" name="Объект 3" descr="K:\Фото Димы Левченко\DSCN36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4603647" cy="27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Фото Димы Левченко\DSCN3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556792"/>
            <a:ext cx="4680520" cy="29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6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" y="388983"/>
            <a:ext cx="2215133" cy="33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05" y="597812"/>
            <a:ext cx="3080420" cy="30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847583"/>
            <a:ext cx="3011024" cy="258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76" y="4133156"/>
            <a:ext cx="2308770" cy="230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2073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Купаются в пыли</a:t>
            </a:r>
            <a:endParaRPr lang="ru-RU" dirty="0"/>
          </a:p>
        </p:txBody>
      </p:sp>
      <p:pic>
        <p:nvPicPr>
          <p:cNvPr id="4" name="Объект 3" descr="C:\Documents and Settings\Admin.MICROSOF-388C75\Рабочий стол\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37578" cy="266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.MICROSOF-388C75\Рабочий стол\7372938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4098429" cy="30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.MICROSOF-388C75\Рабочий стол\7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92293"/>
            <a:ext cx="4286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6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6149"/>
            <a:ext cx="3528392" cy="291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.MICROSOF-388C75\Рабочий стол\1279712545_pche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226" y="428402"/>
            <a:ext cx="3604245" cy="29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104456" cy="30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.MICROSOF-388C75\Рабочий стол\1261685928_birds_bees_bats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3" y="3573016"/>
            <a:ext cx="3344807" cy="30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8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</a:t>
            </a:r>
            <a:r>
              <a:rPr lang="ru-RU" smtClean="0"/>
              <a:t>из пыли</a:t>
            </a:r>
            <a:endParaRPr lang="ru-RU" dirty="0"/>
          </a:p>
        </p:txBody>
      </p:sp>
      <p:pic>
        <p:nvPicPr>
          <p:cNvPr id="4" name="Объект 3" descr="C:\Documents and Settings\Admin.MICROSOF-388C75\Рабочий стол\пыли-Картины-красивые рисунки-архитектура-искусство-художники_52222918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874345" cy="405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22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откуда берётся пыль её источники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почему она вредна,  </a:t>
            </a:r>
          </a:p>
          <a:p>
            <a:r>
              <a:rPr lang="ru-RU" dirty="0" smtClean="0"/>
              <a:t> </a:t>
            </a:r>
            <a:r>
              <a:rPr lang="ru-RU" dirty="0"/>
              <a:t>может  быть какая-нибудь польза от ее существования для природы или человека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Гипотеза </a:t>
            </a:r>
            <a:r>
              <a:rPr lang="ru-RU" b="1" i="1" dirty="0" smtClean="0">
                <a:solidFill>
                  <a:srgbClr val="FF0000"/>
                </a:solidFill>
              </a:rPr>
              <a:t>исследования:</a:t>
            </a:r>
            <a:endParaRPr lang="ru-RU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dirty="0"/>
              <a:t>В природе всё взаимосвязано.  Раз пыль есть, значит, для чего-то она нужна. Мы предполагаем, что пыль играет как положительную, так и отрицательную роль в жизни человека.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Пыль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264696" cy="5616624"/>
          </a:xfrm>
          <a:prstGeom prst="rect">
            <a:avLst/>
          </a:prstGeom>
          <a:noFill/>
          <a:ln w="12708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3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J:\опыт\DSC049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272808" cy="558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144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 пыли - почва</a:t>
            </a:r>
            <a:endParaRPr lang="ru-RU" dirty="0"/>
          </a:p>
        </p:txBody>
      </p:sp>
      <p:pic>
        <p:nvPicPr>
          <p:cNvPr id="4" name="Объект 3" descr="C:\Documents and Settings\Admin.MICROSOF-388C75\Мои документы\Downloads\soil_xse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853288" cy="54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1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6777" cy="1628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Океаническая, морская </a:t>
            </a:r>
            <a:r>
              <a:rPr lang="ru-RU" b="1" dirty="0" smtClean="0">
                <a:effectLst/>
              </a:rPr>
              <a:t>пыль </a:t>
            </a:r>
            <a:r>
              <a:rPr lang="ru-RU" b="1" dirty="0">
                <a:effectLst/>
              </a:rPr>
              <a:t>- это мелкие кристаллы соли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5" name="Объект 4" descr="C:\Documents and Settings\Admin.MICROSOF-388C75\Рабочий стол\800ximg_7583g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75" y="2623185"/>
            <a:ext cx="3810000" cy="244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60713" cy="44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2168" cy="1228998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Космическая </a:t>
            </a:r>
            <a:r>
              <a:rPr lang="ru-RU" sz="2800" dirty="0" smtClean="0">
                <a:effectLst/>
              </a:rPr>
              <a:t>пыль–  </a:t>
            </a:r>
            <a:r>
              <a:rPr lang="ru-RU" sz="2800" dirty="0">
                <a:effectLst/>
              </a:rPr>
              <a:t>это мелкие частицы твёрдого вещества в межпланетном пространстве.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 descr="C:\Documents and Settings\Admin.MICROSOF-388C75\Рабочий стол\M45WF_hallas_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11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6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Вулканическая пыль  </a:t>
            </a:r>
            <a:r>
              <a:rPr lang="ru-RU" sz="2800" dirty="0">
                <a:effectLst/>
              </a:rPr>
              <a:t>- это пепел, который выбрасывает вулкан во время извержения 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 descr="C:\Documents and Settings\Admin.MICROSOF-388C75\Рабочий стол\dust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6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78112" cy="130100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Пустынная </a:t>
            </a:r>
            <a:r>
              <a:rPr lang="ru-RU" sz="3100" dirty="0" smtClean="0">
                <a:effectLst/>
              </a:rPr>
              <a:t>пыль – </a:t>
            </a:r>
            <a:r>
              <a:rPr lang="ru-RU" sz="3100" dirty="0">
                <a:effectLst/>
              </a:rPr>
              <a:t>это  песок, который поднимает сильный ветер в пустыне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C:\Documents and Settings\Admin.MICROSOF-388C75\Рабочий стол\1326309711_de9fd12bdc8545f8f3441b10e5ed2e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99350" cy="42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0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182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МАДОУ ЦРР –детский сад №2 Проект  «Пыль – польза или вред»</vt:lpstr>
      <vt:lpstr>Проблема исследования:</vt:lpstr>
      <vt:lpstr>Пыль</vt:lpstr>
      <vt:lpstr>Презентация PowerPoint</vt:lpstr>
      <vt:lpstr>Источник пыли - почва</vt:lpstr>
      <vt:lpstr>Океаническая, морская пыль - это мелкие кристаллы соли </vt:lpstr>
      <vt:lpstr>Космическая пыль–  это мелкие частицы твёрдого вещества в межпланетном пространстве. </vt:lpstr>
      <vt:lpstr>Вулканическая пыль  - это пепел, который выбрасывает вулкан во время извержения  </vt:lpstr>
      <vt:lpstr>Пустынная пыль – это  песок, который поднимает сильный ветер в пустыне. </vt:lpstr>
      <vt:lpstr>Дождевая – это мелкие капельки воды.   </vt:lpstr>
      <vt:lpstr>А домашняя пыль -это</vt:lpstr>
      <vt:lpstr>Пылевые клещи</vt:lpstr>
      <vt:lpstr>ОПЫТ: «Как пыль проникает в дом»</vt:lpstr>
      <vt:lpstr>ОПЫТ : «В какой комнате нашего дома больше пыли?»</vt:lpstr>
      <vt:lpstr>Презентация PowerPoint</vt:lpstr>
      <vt:lpstr>Купаются в пыли</vt:lpstr>
      <vt:lpstr>Презентация PowerPoint</vt:lpstr>
      <vt:lpstr>Картины из пыли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–детский сад №2 Проект  «Пыль – польза или вред»</dc:title>
  <dc:creator>ASUS4</dc:creator>
  <cp:lastModifiedBy>ASUS4</cp:lastModifiedBy>
  <cp:revision>4</cp:revision>
  <dcterms:created xsi:type="dcterms:W3CDTF">2013-01-17T11:48:35Z</dcterms:created>
  <dcterms:modified xsi:type="dcterms:W3CDTF">2013-01-17T12:30:09Z</dcterms:modified>
</cp:coreProperties>
</file>