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304" r:id="rId3"/>
    <p:sldId id="305" r:id="rId4"/>
    <p:sldId id="308" r:id="rId5"/>
    <p:sldId id="312" r:id="rId6"/>
    <p:sldId id="313" r:id="rId7"/>
    <p:sldId id="315" r:id="rId8"/>
    <p:sldId id="317" r:id="rId9"/>
    <p:sldId id="331" r:id="rId10"/>
    <p:sldId id="318" r:id="rId11"/>
    <p:sldId id="322" r:id="rId12"/>
    <p:sldId id="323" r:id="rId13"/>
    <p:sldId id="325" r:id="rId14"/>
    <p:sldId id="32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D5AFF-B171-4C5E-96FD-72252C8A95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DE99E-FB3B-468B-8FC3-64C335EA72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673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6F3DB-1F7E-4749-93E5-4144E5B3AF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897CF-DD3B-4C10-AD0B-CA2ECA31AB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2401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52EE7-DC8F-422B-8C81-49D8DA583F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098D2-7481-453D-90FA-F472F4A408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652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575AB-9A37-455F-8EBD-9C15F623CF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E6457-B7E4-4605-AE5A-A104699A50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14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03429-7598-4FB7-B486-78EEB04988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6B15D-615A-4188-8E8D-555DAB0366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18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5FB68-AEF5-4CEF-88B7-4128FF4CE1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4C705-8AC3-479C-AAA0-1B2F04747E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4702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3071D-FB5E-41FE-9F71-1AA57D49F2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11210-7D58-4F25-8E56-B6EC17B2FE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5964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C8393-AE4A-44BA-BF17-161E3F5ED5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FA23C-9B11-4959-9A12-55BEE6347D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494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AD28B-0058-4980-B1ED-5B38C555A6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BA29B-E61A-46D9-970E-3F8613A6B1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00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F931E-2A38-4446-B30C-000C4AFEED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5E645-734A-46F4-B466-4B3D77B0CE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2559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12BBA-E67E-46E3-9E8A-3E9C313E5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DA608-83B5-40A5-A398-C166BA6E51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429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bg1"/>
            </a:gs>
            <a:gs pos="68000">
              <a:schemeClr val="accent1">
                <a:lumMod val="40000"/>
                <a:lumOff val="60000"/>
                <a:alpha val="65000"/>
              </a:schemeClr>
            </a:gs>
            <a:gs pos="39999">
              <a:srgbClr val="85C2FF"/>
            </a:gs>
            <a:gs pos="60000">
              <a:srgbClr val="C4D6EB"/>
            </a:gs>
            <a:gs pos="100000">
              <a:srgbClr val="FF0000">
                <a:alpha val="42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45E11-5191-4DA5-8D41-1EB97ABDC3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04.03.2012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B1F831-DE10-41E9-BED9-41639F88F5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9601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bg1"/>
            </a:gs>
            <a:gs pos="72000">
              <a:schemeClr val="accent1">
                <a:lumMod val="40000"/>
                <a:lumOff val="60000"/>
                <a:alpha val="65000"/>
              </a:schemeClr>
            </a:gs>
            <a:gs pos="46000">
              <a:srgbClr val="85C2FF">
                <a:alpha val="77000"/>
              </a:srgbClr>
            </a:gs>
            <a:gs pos="60000">
              <a:srgbClr val="C4D6EB"/>
            </a:gs>
            <a:gs pos="100000">
              <a:srgbClr val="FF0000">
                <a:alpha val="3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3"/>
          <p:cNvGrpSpPr>
            <a:grpSpLocks/>
          </p:cNvGrpSpPr>
          <p:nvPr/>
        </p:nvGrpSpPr>
        <p:grpSpPr bwMode="auto">
          <a:xfrm>
            <a:off x="249" y="156076"/>
            <a:ext cx="9109075" cy="1758950"/>
            <a:chOff x="9832" y="15128"/>
            <a:chExt cx="9108504" cy="1759446"/>
          </a:xfrm>
        </p:grpSpPr>
        <p:pic>
          <p:nvPicPr>
            <p:cNvPr id="2054" name="Picture 3" descr="C:\Documents and Settings\iac-u11.KKI\Рабочий стол\bg-top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2" y="15128"/>
              <a:ext cx="9108504" cy="1759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Picture 2" descr="C:\Documents and Settings\iac-u11.KKI\Рабочий стол\logotyp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2" y="256113"/>
              <a:ext cx="12001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971600" y="195263"/>
            <a:ext cx="7056784" cy="179151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  <a:t>Муниципальное автономное дошкольное образовательное учреждение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  <a:t>Центр развития ребенка –детский сад №2 МО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  <a:t>Усть-Лабинский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6" charset="0"/>
                <a:cs typeface="Times New Roman" pitchFamily="16" charset="0"/>
              </a:rPr>
              <a:t> район</a:t>
            </a: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1" y="2708920"/>
            <a:ext cx="8352605" cy="3960168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Базовое учреждение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стажировочной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площадки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«Модернизация муниципальных систем дошкольного образования»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227822"/>
            <a:ext cx="129857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200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Группа кратковременного пребывания ранней социализации и адаптации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51520" y="1343734"/>
            <a:ext cx="8159515" cy="542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765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Спортивный зал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F:\фото оборудования МАДОУ ЦРР дс2\IMG_123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9306" y="1207476"/>
            <a:ext cx="8451000" cy="5640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935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F:\фото оборудования МАДОУ ЦРР дс2\IMG_124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2140" y="836712"/>
            <a:ext cx="8235216" cy="5496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48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БОС – «Здоровье»</a:t>
            </a:r>
            <a:endParaRPr lang="ru-RU" dirty="0"/>
          </a:p>
        </p:txBody>
      </p:sp>
      <p:pic>
        <p:nvPicPr>
          <p:cNvPr id="23554" name="Picture 2" descr="F:\фото оборудования МАДОУ ЦРР дс2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91339" y="1340768"/>
            <a:ext cx="7336571" cy="4896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0617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21615" y="1484784"/>
            <a:ext cx="8200886" cy="435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426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Группа кратковременного пребывания по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</a:rPr>
              <a:t>предшкольной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подготовке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8888" y="1523994"/>
            <a:ext cx="7488832" cy="498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5856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Студия изобразительного творчества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6894" y="1124744"/>
            <a:ext cx="8073695" cy="538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631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03848" y="404664"/>
            <a:ext cx="8247252" cy="550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509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Тренажерный зал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194455" y="1628800"/>
            <a:ext cx="6777871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459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181312" y="1600200"/>
            <a:ext cx="678137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2883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003232" cy="57606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Игровые зоны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713845" y="3348634"/>
            <a:ext cx="5223357" cy="34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493" y="692696"/>
            <a:ext cx="5659979" cy="377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93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F:\фото оборудования суббота\IMG_132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6176" y="908379"/>
            <a:ext cx="8343616" cy="5568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06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176233" y="1604390"/>
            <a:ext cx="6791533" cy="451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3712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44</Words>
  <Application>Microsoft Office PowerPoint</Application>
  <PresentationFormat>Экран (4:3)</PresentationFormat>
  <Paragraphs>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1_Тема Office</vt:lpstr>
      <vt:lpstr>Муниципальное автономное дошкольное образовательное учреждение  Центр развития ребенка –детский сад №2 МО Усть-Лабинский район</vt:lpstr>
      <vt:lpstr>Группа кратковременного пребывания по предшкольной подготовке</vt:lpstr>
      <vt:lpstr>Студия изобразительного творчества</vt:lpstr>
      <vt:lpstr>Слайд 4</vt:lpstr>
      <vt:lpstr>Тренажерный зал</vt:lpstr>
      <vt:lpstr>Слайд 6</vt:lpstr>
      <vt:lpstr>Игровые зоны</vt:lpstr>
      <vt:lpstr>Слайд 8</vt:lpstr>
      <vt:lpstr>Слайд 9</vt:lpstr>
      <vt:lpstr>Группа кратковременного пребывания ранней социализации и адаптации</vt:lpstr>
      <vt:lpstr>Спортивный зал</vt:lpstr>
      <vt:lpstr>Слайд 12</vt:lpstr>
      <vt:lpstr>БОС – «Здоровье»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ЦРР-детский сад №2</dc:title>
  <dc:creator>Оля</dc:creator>
  <cp:lastModifiedBy>ooo</cp:lastModifiedBy>
  <cp:revision>18</cp:revision>
  <dcterms:created xsi:type="dcterms:W3CDTF">2012-02-06T08:11:42Z</dcterms:created>
  <dcterms:modified xsi:type="dcterms:W3CDTF">2012-03-04T09:26:41Z</dcterms:modified>
</cp:coreProperties>
</file>